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2" d="100"/>
          <a:sy n="52" d="100"/>
        </p:scale>
        <p:origin x="-36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61809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9773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7952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42004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9468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1939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07835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79461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2292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54841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90146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4CB02A-9CE9-4BAA-B450-750DEA82079E}" type="datetimeFigureOut">
              <a:rPr lang="en-US" smtClean="0"/>
              <a:t>3/5/2012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4ADFBC-BCCE-47AA-AB9F-4A7B91CF6A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34690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Ex Parte </a:t>
            </a:r>
            <a:r>
              <a:rPr lang="en-US" dirty="0" err="1" smtClean="0"/>
              <a:t>Bollman</a:t>
            </a:r>
            <a:r>
              <a:rPr lang="en-US" dirty="0" smtClean="0"/>
              <a:t> 1807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905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Chief Justice: John Marshall</a:t>
            </a:r>
          </a:p>
          <a:p>
            <a:r>
              <a:rPr lang="en-US" dirty="0" smtClean="0"/>
              <a:t>Associate Justices: </a:t>
            </a:r>
          </a:p>
          <a:p>
            <a:r>
              <a:rPr lang="en-US" dirty="0" smtClean="0"/>
              <a:t>William Cushing, Samuel Chase, </a:t>
            </a:r>
            <a:r>
              <a:rPr lang="en-US" dirty="0" err="1" smtClean="0"/>
              <a:t>Bushrod</a:t>
            </a:r>
            <a:r>
              <a:rPr lang="en-US" dirty="0" smtClean="0"/>
              <a:t> Washington, William Johnson, Henry B. Livingston</a:t>
            </a:r>
          </a:p>
        </p:txBody>
      </p:sp>
    </p:spTree>
    <p:extLst>
      <p:ext uri="{BB962C8B-B14F-4D97-AF65-F5344CB8AC3E}">
        <p14:creationId xmlns:p14="http://schemas.microsoft.com/office/powerpoint/2010/main" val="1336774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Full name of the case:  Ex parte Erick </a:t>
            </a:r>
            <a:r>
              <a:rPr lang="en-US" dirty="0" err="1" smtClean="0"/>
              <a:t>Bollman</a:t>
            </a:r>
            <a:r>
              <a:rPr lang="en-US" dirty="0" smtClean="0"/>
              <a:t> and Ex parte Samuel </a:t>
            </a:r>
            <a:r>
              <a:rPr lang="en-US" dirty="0" err="1" smtClean="0"/>
              <a:t>Swartwout</a:t>
            </a:r>
            <a:endParaRPr lang="en-US" dirty="0" smtClean="0"/>
          </a:p>
          <a:p>
            <a:r>
              <a:rPr lang="en-US" dirty="0" err="1" smtClean="0"/>
              <a:t>Bollman</a:t>
            </a:r>
            <a:r>
              <a:rPr lang="en-US" dirty="0" smtClean="0"/>
              <a:t> and </a:t>
            </a:r>
            <a:r>
              <a:rPr lang="en-US" dirty="0" err="1" smtClean="0"/>
              <a:t>Swartwout</a:t>
            </a:r>
            <a:r>
              <a:rPr lang="en-US" dirty="0" smtClean="0"/>
              <a:t> were imprisoned being charged with treason</a:t>
            </a:r>
          </a:p>
          <a:p>
            <a:r>
              <a:rPr lang="en-US" dirty="0" smtClean="0"/>
              <a:t>They were caught trying to recruit others into the Burr-Wilkinson Plot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5392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Holding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Supreme Court had power to order that a writ of habeas corpus</a:t>
            </a:r>
          </a:p>
          <a:p>
            <a:r>
              <a:rPr lang="en-US" dirty="0" smtClean="0"/>
              <a:t>They were released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49292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Significance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Constitution defines treason</a:t>
            </a:r>
          </a:p>
          <a:p>
            <a:r>
              <a:rPr lang="en-US" dirty="0" smtClean="0"/>
              <a:t>Congress can suspend the writ of habeas corpus</a:t>
            </a:r>
          </a:p>
          <a:p>
            <a:r>
              <a:rPr lang="en-US" dirty="0" smtClean="0"/>
              <a:t>Congress can enforce judicial law to circuit courts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42012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100</Words>
  <Application>Microsoft Office PowerPoint</Application>
  <PresentationFormat>On-screen Show (4:3)</PresentationFormat>
  <Paragraphs>15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Ex Parte Bollman 1807</vt:lpstr>
      <vt:lpstr>Background</vt:lpstr>
      <vt:lpstr>Holding</vt:lpstr>
      <vt:lpstr>Significance 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 Parte Bollman 1807</dc:title>
  <dc:creator>Eduardo Benitez</dc:creator>
  <cp:lastModifiedBy>Jenkins, Mark</cp:lastModifiedBy>
  <cp:revision>2</cp:revision>
  <dcterms:created xsi:type="dcterms:W3CDTF">2012-03-05T18:25:56Z</dcterms:created>
  <dcterms:modified xsi:type="dcterms:W3CDTF">2012-03-05T18:56:22Z</dcterms:modified>
</cp:coreProperties>
</file>

<file path=docProps/thumbnail.jpeg>
</file>